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3355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23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807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69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9851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03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7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205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271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2315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537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3FB00-7F24-4141-9FA3-E629F2C3CBB3}" type="datetimeFigureOut">
              <a:rPr lang="zh-CN" altLang="en-US" smtClean="0"/>
              <a:t>2018/9/7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D04E-610C-4724-AFF9-B3A55FF8996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05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34" y="119765"/>
            <a:ext cx="8694636" cy="6642441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13992" y="1193074"/>
            <a:ext cx="461665" cy="23164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 smtClean="0"/>
              <a:t>PPT</a:t>
            </a:r>
            <a:r>
              <a:rPr lang="zh-CN" altLang="en-US" dirty="0" smtClean="0"/>
              <a:t>放映模式下观看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6645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宽屏</PresentationFormat>
  <Paragraphs>1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教务处</dc:creator>
  <cp:lastModifiedBy>赖洪标</cp:lastModifiedBy>
  <cp:revision>2</cp:revision>
  <dcterms:created xsi:type="dcterms:W3CDTF">2018-09-07T02:06:41Z</dcterms:created>
  <dcterms:modified xsi:type="dcterms:W3CDTF">2018-09-07T02:09:11Z</dcterms:modified>
</cp:coreProperties>
</file>